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9" r:id="rId5"/>
    <p:sldId id="264" r:id="rId6"/>
    <p:sldId id="265" r:id="rId7"/>
    <p:sldId id="266" r:id="rId8"/>
    <p:sldId id="258" r:id="rId9"/>
    <p:sldId id="268" r:id="rId10"/>
    <p:sldId id="263" r:id="rId11"/>
    <p:sldId id="260" r:id="rId12"/>
    <p:sldId id="267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82B"/>
    <a:srgbClr val="C75806"/>
    <a:srgbClr val="000000"/>
    <a:srgbClr val="00499F"/>
    <a:srgbClr val="0CC1E0"/>
    <a:srgbClr val="1B00FE"/>
    <a:srgbClr val="C37C40"/>
    <a:srgbClr val="D4D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3" autoAdjust="0"/>
    <p:restoredTop sz="94648" autoAdjust="0"/>
  </p:normalViewPr>
  <p:slideViewPr>
    <p:cSldViewPr snapToObjects="1">
      <p:cViewPr varScale="1">
        <p:scale>
          <a:sx n="70" d="100"/>
          <a:sy n="70" d="100"/>
        </p:scale>
        <p:origin x="103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578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CC429421-9836-485E-81B7-E48EA1344A8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9848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756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8AEF1-47DA-4362-B0EF-15FDFF98AF35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3C4ACE-CB43-480D-A6DA-26232AF51F7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588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6D56D7-5D03-414A-8E05-0FCDEC8661BF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CAF532-5578-4628-856C-BFC6D0EEC9D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822907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C01429-4064-44A5-B1FC-336EAE3DB092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13C412-CC56-4A26-BCB5-A53BFE453F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0867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CF0CF-EF45-4A27-9606-CCDDC891BE7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0482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FF487-E75E-457F-B8FD-967E59BE612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4D89C6-6C30-4B22-9B5A-898A92E75FA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7584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64BC4-F6C8-4FF2-B7EB-08ED5607D786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AF42D-11AD-4EB1-A8D1-E6D70C3C3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41990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8F7032-246B-41DE-B6A3-FC95A37DC04C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AF7A7-D1FA-4E4B-829B-981C8737DD2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08950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E35D8B-3258-42B1-9104-12B20B993091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89C76-B092-4A5D-B863-8E828DF27A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9184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9ACDD0-2D53-4EB1-8DC6-20E033B04529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EC94D-127A-4768-BC3F-7A34C702B8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0884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5CBA79-0A8D-4D20-AF38-3F587A968EB8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CDA4C-FEB9-4FE6-BD71-AA562902170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466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3B755D-FB77-4643-914B-669EF48D4964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F73A95-ADC4-461A-BC25-30B0D9318031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294544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EA1D5-F37C-4FDB-BA56-82B6D602F44E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E8DC3E-E811-4EAA-A37A-5C5F496D93C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9088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3F9ED-C5C9-4844-9BCF-F48B65F14C09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22836-F81F-4443-A3B1-B22F494F7BA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7227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AB20F-10F9-4312-8D9A-54ECDB83FF67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537D5-11EB-4330-BA8C-7CF5B992F7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989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61AD41-2BDD-48AA-978A-97D809C82443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A67D1-A4E2-42EC-966C-E5253BD8690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13277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E3E7E3-1628-4202-8390-DF6BBD9CD151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20FED-FCEB-421B-8789-C52D04BE6A8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0243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9C8BA0-5F07-4249-B95D-AFA98C0D1450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1CD65-14C3-48CD-8D18-18A9110112E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7179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F9532-FD34-49C0-8919-DA0C1E36E685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08B38-D4FA-4A4A-A395-CC8A76A6823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0989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A8A69-6A19-463D-8157-306ABD8C4FAA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2F47C0-5867-4FB9-A509-066D7E9EDA68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48162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FD1227-03FC-4454-BFB0-FB70D5C45B19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B7B5D6-6CF3-414F-8BF6-65F4A3AE7E0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86175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17D5DB-9BB3-41E7-A98B-4B7D72DD0942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F91845-147D-4C2E-91A7-B1E32B240CD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1730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title style</a:t>
            </a:r>
            <a:endParaRPr lang="ru-RU" altLang="ru-RU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  <a:endParaRPr lang="ru-RU" altLang="ru-RU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E852E869-5AD1-440C-888A-2943A7DEBD36}" type="datetime1">
              <a:rPr lang="en-US" altLang="ru-RU" smtClean="0"/>
              <a:pPr/>
              <a:t>4/10/2024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56CEEA2F-98FF-45DA-8646-605603473375}" type="slidenum">
              <a:rPr lang="en-GB" altLang="ru-RU" smtClean="0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84E6CD6-FACD-4797-A1B9-01B295F8BEF6}" type="datetime1">
              <a:rPr lang="en-US" altLang="ru-RU" smtClean="0"/>
              <a:pPr/>
              <a:t>4/10/2024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383D8D2-883F-4EC8-8067-58268E46ED62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272596" y="5445224"/>
            <a:ext cx="6442075" cy="927100"/>
          </a:xfrm>
          <a:noFill/>
          <a:effectLst/>
        </p:spPr>
        <p:txBody>
          <a:bodyPr/>
          <a:lstStyle/>
          <a:p>
            <a:pPr algn="ctr"/>
            <a:r>
              <a:rPr lang="pl-PL" altLang="ru-RU" dirty="0">
                <a:solidFill>
                  <a:schemeClr val="bg2"/>
                </a:solidFill>
              </a:rPr>
              <a:t>Stacja Barmańska</a:t>
            </a:r>
            <a:endParaRPr lang="en-US" altLang="ru-RU" dirty="0">
              <a:solidFill>
                <a:schemeClr val="bg2"/>
              </a:solidFill>
            </a:endParaRP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1259632" y="6192936"/>
            <a:ext cx="644207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l-PL" altLang="ru-RU" b="0" dirty="0">
                <a:solidFill>
                  <a:schemeClr val="bg2"/>
                </a:solidFill>
              </a:rPr>
              <a:t>Daniel Niewiadomski i Mateusz Jangas</a:t>
            </a:r>
            <a:endParaRPr lang="uk-UA" altLang="ru-RU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638FE-094E-5884-66F2-263B88A0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Napotkane problemy i ich rozwiązania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E4E90F-38BD-3994-C19C-9D71A0D87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Zbyt lekkie kieliszki – problem z zastosowaniem tensorów czy przycisków do automatycznego wykrywania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98E8B3B-E94D-201C-B76D-75CEEC45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FD6938-3DE4-8C59-B5F7-79206F6D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10</a:t>
            </a:fld>
            <a:endParaRPr lang="ru-RU" altLang="ru-RU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491F616-B477-13C6-E7B9-82CF6F71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57" y="3236711"/>
            <a:ext cx="2707859" cy="321647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3D93F57-7974-5775-64C0-42ECDEE8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236711"/>
            <a:ext cx="2919348" cy="31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DBD292-C840-2BCC-0D8E-C955B707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Harmonogram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B730FEBA-F68B-853B-2EDF-F9EED6AB1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175" y="2077619"/>
            <a:ext cx="6778625" cy="3571125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5EBFE10-6B49-1CDD-9B5A-17C035E49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5C9D2D-57BA-F576-8717-6BFEEEF5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049778-276F-8412-7BC0-4E4AC978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11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225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609802-60F5-5C68-EAFF-8AB97047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Zastosowanie urządzenia/algorytm działania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432444-5594-2B82-9F1C-DBC7AA6CB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Połóż dedykowane dla urządzenia kieliszki na od 1 do 4 dowolnych pozycji</a:t>
            </a:r>
          </a:p>
          <a:p>
            <a:r>
              <a:rPr lang="pl-PL" dirty="0"/>
              <a:t>(opcjonalne) połóż szklanki i ustaw poprzez stronę internetową na których pozycjach się znajdują</a:t>
            </a:r>
          </a:p>
          <a:p>
            <a:r>
              <a:rPr lang="pl-PL" dirty="0"/>
              <a:t>Program zapala diodę gdy dana pozycja jest aktywna</a:t>
            </a:r>
          </a:p>
          <a:p>
            <a:r>
              <a:rPr lang="pl-PL" dirty="0"/>
              <a:t>Ustaw </a:t>
            </a:r>
            <a:r>
              <a:rPr lang="pl-PL" dirty="0" err="1"/>
              <a:t>enkoderem</a:t>
            </a:r>
            <a:r>
              <a:rPr lang="pl-PL" dirty="0"/>
              <a:t> w menu, znajdującym się na wyświetlaczu, ile mililitrów urządzenie ma polewać</a:t>
            </a:r>
          </a:p>
          <a:p>
            <a:r>
              <a:rPr lang="pl-PL" dirty="0"/>
              <a:t>Uruchom polewanie dowolnego napoju podłączonego do urządzenia</a:t>
            </a:r>
          </a:p>
          <a:p>
            <a:r>
              <a:rPr lang="pl-PL" dirty="0"/>
              <a:t>Ciesz się resztą wieczoru obserwując w menu jaka ilość drinków została polana na każdej pozycji 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C992506-B326-5D4C-46BB-53632268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48EB312-6AA0-22C8-87A1-E1FDC492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2839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8741FA-0535-6848-5183-B21074B1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Stopień zaawansowania - mechanika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0386C74-7C99-C78C-B2CF-4E43993E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5E396BC-C5FA-8667-68B8-7556CA5C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3</a:t>
            </a:fld>
            <a:endParaRPr lang="ru-RU" altLang="ru-RU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F50B44A-C993-DB90-5B01-AAB28C4D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61" y="-9121"/>
            <a:ext cx="4317039" cy="324559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F37D0FB-1AFA-E4D4-5FB3-8DAC4EBB0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029" y="0"/>
            <a:ext cx="3281719" cy="3147329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0FF714C4-7ECD-23E7-0D8A-B0CC1F4D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146200"/>
            <a:ext cx="5504688" cy="371180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EB258035-AB0D-4C63-7FD0-031DD2A30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21559" y="3757261"/>
            <a:ext cx="3711799" cy="2489677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3041F1C4-6FB7-011B-14E5-58B5235A51E3}"/>
              </a:ext>
            </a:extLst>
          </p:cNvPr>
          <p:cNvSpPr txBox="1"/>
          <p:nvPr/>
        </p:nvSpPr>
        <p:spPr>
          <a:xfrm>
            <a:off x="4139952" y="7568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MECHANIKA</a:t>
            </a:r>
          </a:p>
        </p:txBody>
      </p:sp>
    </p:spTree>
    <p:extLst>
      <p:ext uri="{BB962C8B-B14F-4D97-AF65-F5344CB8AC3E}">
        <p14:creationId xmlns:p14="http://schemas.microsoft.com/office/powerpoint/2010/main" val="247895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38B27-1E63-EECC-26C2-0064EB92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90" y="3301507"/>
            <a:ext cx="6316805" cy="355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5A859A-84BF-8A05-FEDF-7F986A09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DC2B165-2EE1-4FB2-B9BF-05EE26C42DCD}" type="datetime1">
              <a:rPr lang="en-US" altLang="ru-RU" smtClean="0"/>
              <a:pPr>
                <a:spcAft>
                  <a:spcPts val="600"/>
                </a:spcAft>
              </a:pPr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8A65B29-56D9-96DC-9760-4DE5D8C2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2682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6DCF0CF-EF45-4A27-9606-CCDDC891BE7E}" type="slidenum">
              <a:rPr lang="ru-RU" altLang="ru-RU" smtClean="0"/>
              <a:pPr>
                <a:spcAft>
                  <a:spcPts val="600"/>
                </a:spcAft>
              </a:pPr>
              <a:t>4</a:t>
            </a:fld>
            <a:endParaRPr lang="ru-RU" alt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5284BA-7C1C-113F-8BF2-73E02234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61263" y="-1381585"/>
            <a:ext cx="3559338" cy="632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D624BE2-F9F3-AC0E-1115-6C00FBDE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885" y="4491611"/>
            <a:ext cx="2504115" cy="2366389"/>
          </a:xfrm>
          <a:prstGeom prst="rect">
            <a:avLst/>
          </a:prstGeom>
          <a:noFill/>
        </p:spPr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FCAE677E-9F1B-9099-0253-D6F2955BC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</p:spPr>
        <p:txBody>
          <a:bodyPr wrap="square" rtlCol="0" anchor="ctr">
            <a:normAutofit/>
          </a:bodyPr>
          <a:lstStyle/>
          <a:p>
            <a:r>
              <a:rPr lang="pl-PL" dirty="0"/>
              <a:t>MECHANIKA CIĄG DALSZY</a:t>
            </a:r>
          </a:p>
        </p:txBody>
      </p:sp>
    </p:spTree>
    <p:extLst>
      <p:ext uri="{BB962C8B-B14F-4D97-AF65-F5344CB8AC3E}">
        <p14:creationId xmlns:p14="http://schemas.microsoft.com/office/powerpoint/2010/main" val="206433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FA406A-F57F-BF63-87E8-C4939DF7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band-</a:t>
            </a:r>
            <a:r>
              <a:rPr lang="pl-PL" dirty="0" err="1"/>
              <a:t>width</a:t>
            </a:r>
            <a:r>
              <a:rPr lang="pl-PL" dirty="0"/>
              <a:t>: 7us 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1E9C398C-6B1F-3ECE-EF4F-B298B5E64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800" y="1196752"/>
            <a:ext cx="6620799" cy="3620005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FC1CC7F-540A-EF68-816A-F7CD4C49C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2E42207-153F-EA1A-E281-F67CCA28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5B9402B-7A68-8834-05C4-A2AC26B2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5</a:t>
            </a:fld>
            <a:endParaRPr lang="ru-RU" altLang="ru-RU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291CD87-D968-2AAB-2527-0F0A6FDA4750}"/>
              </a:ext>
            </a:extLst>
          </p:cNvPr>
          <p:cNvSpPr txBox="1"/>
          <p:nvPr/>
        </p:nvSpPr>
        <p:spPr>
          <a:xfrm>
            <a:off x="2195735" y="4941168"/>
            <a:ext cx="6425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Regulacja wypełnieniem PWM od 1ms do 2ms.</a:t>
            </a:r>
          </a:p>
          <a:p>
            <a:r>
              <a:rPr lang="pl-PL" dirty="0"/>
              <a:t>Teoretyczna rozdzielczość:</a:t>
            </a:r>
          </a:p>
          <a:p>
            <a:r>
              <a:rPr lang="pl-PL" dirty="0"/>
              <a:t>+-1,26°	Na ramieniu 200mm -&gt;	+-10mm!</a:t>
            </a:r>
          </a:p>
          <a:p>
            <a:r>
              <a:rPr lang="pl-PL" dirty="0"/>
              <a:t>Nie tak mało, ale akceptowalne dla naszych wymogów.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180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83AD23-7890-4514-8A50-3575435C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BOUNCE ENKODERA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0B566A0-6AB0-E705-439D-ACCDAA00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777D0E-7F55-02D3-B9BB-A2F3B431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95D5D43-5F7C-53E8-CD58-DAAD2C14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6</a:t>
            </a:fld>
            <a:endParaRPr lang="ru-RU" altLang="ru-RU"/>
          </a:p>
        </p:txBody>
      </p:sp>
      <p:pic>
        <p:nvPicPr>
          <p:cNvPr id="8" name="Obraz 7" descr="Obraz zawierający zrzut ekranu, tekst, linia, Oprogramowanie multimedialne&#10;&#10;Opis wygenerowany automatycznie">
            <a:extLst>
              <a:ext uri="{FF2B5EF4-FFF2-40B4-BE49-F238E27FC236}">
                <a16:creationId xmlns:a16="http://schemas.microsoft.com/office/drawing/2014/main" id="{A729E036-03BD-160E-78AA-287498AA6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0" y="3068960"/>
            <a:ext cx="9144000" cy="3907141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8CB20D2-4047-C87F-3D60-EB78A84ABF25}"/>
              </a:ext>
            </a:extLst>
          </p:cNvPr>
          <p:cNvSpPr txBox="1"/>
          <p:nvPr/>
        </p:nvSpPr>
        <p:spPr>
          <a:xfrm>
            <a:off x="1979712" y="1268760"/>
            <a:ext cx="676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b="0" dirty="0"/>
              <a:t>Wymagana detekcja zbocza narastającego i opadającego na jednym pinie.</a:t>
            </a:r>
          </a:p>
          <a:p>
            <a:pPr algn="just"/>
            <a:r>
              <a:rPr lang="pl-PL" b="0" dirty="0"/>
              <a:t>Zdarzenie przekręcenia o „1” pozycję wymaga dokładności rzędu </a:t>
            </a:r>
            <a:r>
              <a:rPr lang="pl-PL" dirty="0"/>
              <a:t>ms</a:t>
            </a:r>
            <a:r>
              <a:rPr lang="pl-PL" b="0" dirty="0"/>
              <a:t>. Bounce czasami zdarzał się dłuższy nawet do </a:t>
            </a:r>
            <a:r>
              <a:rPr lang="pl-PL" dirty="0"/>
              <a:t>200us</a:t>
            </a:r>
            <a:r>
              <a:rPr lang="pl-PL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034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FCB221-0D2C-9F6C-7743-FE32A8847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</p:spPr>
        <p:txBody>
          <a:bodyPr wrap="square" anchor="ctr">
            <a:normAutofit/>
          </a:bodyPr>
          <a:lstStyle/>
          <a:p>
            <a:r>
              <a:rPr lang="pl-PL" sz="2800" dirty="0"/>
              <a:t>Stopień zaawansowania - oprogramowanie</a:t>
            </a:r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DB951D2C-948B-4CC5-28A5-EDD1BC6D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 wrap="square" anchor="t">
            <a:normAutofit/>
          </a:bodyPr>
          <a:lstStyle/>
          <a:p>
            <a:endParaRPr lang="pl-PL" dirty="0"/>
          </a:p>
          <a:p>
            <a:endParaRPr lang="pl-PL" dirty="0"/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4A515364-E538-6301-553F-9364EB5504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10560" y="3928921"/>
            <a:ext cx="6562742" cy="2496935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9C98573-8DED-86F7-D98F-EA5EDF67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DC2B165-2EE1-4FB2-B9BF-05EE26C42DCD}" type="datetime1">
              <a:rPr lang="en-US" altLang="ru-RU" smtClean="0"/>
              <a:pPr>
                <a:spcAft>
                  <a:spcPts val="600"/>
                </a:spcAft>
              </a:pPr>
              <a:t>4/10/2024</a:t>
            </a:fld>
            <a:endParaRPr lang="ru-RU" altLang="ru-RU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ACBDB0B-DBEC-6ED1-E381-09D3FFFE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26828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E5C6129-7077-9244-48AF-4570A15B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2682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6DCF0CF-EF45-4A27-9606-CCDDC891BE7E}" type="slidenum">
              <a:rPr lang="ru-RU" altLang="ru-RU" smtClean="0"/>
              <a:pPr>
                <a:spcAft>
                  <a:spcPts val="600"/>
                </a:spcAft>
              </a:pPr>
              <a:t>7</a:t>
            </a:fld>
            <a:endParaRPr lang="ru-RU" altLang="ru-RU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CAB2BAC9-8809-C167-7593-6004326C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85" y="1349743"/>
            <a:ext cx="2947492" cy="248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0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BE0B5A-AB38-A0EF-4A94-A4F43837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Stopień zaawansowania - oprogramowanie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C8E83D57-D043-CA91-D3AC-04BB2A900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972" y="1600200"/>
            <a:ext cx="3651031" cy="4525963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913516A-3542-A2B4-D94B-E3E29F5D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E4A8EB2-8B3A-F312-D5AA-284DF2CD7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A1ED813-E695-1532-B21B-68FF2AC5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1934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FCB221-0D2C-9F6C-7743-FE32A884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Stopień zaawansowania - oprogramowanie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8F614E8E-6A5B-A01C-E443-A29E50915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95" y="1268760"/>
            <a:ext cx="3794927" cy="3629000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9C98573-8DED-86F7-D98F-EA5EDF67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E5C6129-7077-9244-48AF-4570A15B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9</a:t>
            </a:fld>
            <a:endParaRPr lang="ru-RU" altLang="ru-RU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096B0090-94D9-AE8F-3486-F705A5C0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82" y="1268760"/>
            <a:ext cx="3445284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4306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Whiskey-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FF"/>
      </a:accent1>
      <a:accent2>
        <a:srgbClr val="E29CB5"/>
      </a:accent2>
      <a:accent3>
        <a:srgbClr val="9BCC66"/>
      </a:accent3>
      <a:accent4>
        <a:srgbClr val="DBDBDB"/>
      </a:accent4>
      <a:accent5>
        <a:srgbClr val="74CDE2"/>
      </a:accent5>
      <a:accent6>
        <a:srgbClr val="FCB968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Whiskey-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FF"/>
      </a:accent1>
      <a:accent2>
        <a:srgbClr val="E29CB5"/>
      </a:accent2>
      <a:accent3>
        <a:srgbClr val="9BCC66"/>
      </a:accent3>
      <a:accent4>
        <a:srgbClr val="DBDBDB"/>
      </a:accent4>
      <a:accent5>
        <a:srgbClr val="74CDE2"/>
      </a:accent5>
      <a:accent6>
        <a:srgbClr val="FCB968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236</TotalTime>
  <Words>240</Words>
  <Application>Microsoft Office PowerPoint</Application>
  <PresentationFormat>Pokaz na ekranie (4:3)</PresentationFormat>
  <Paragraphs>53</Paragraphs>
  <Slides>11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template</vt:lpstr>
      <vt:lpstr>Custom Design</vt:lpstr>
      <vt:lpstr>Stacja Barmańska</vt:lpstr>
      <vt:lpstr>Zastosowanie urządzenia/algorytm działania</vt:lpstr>
      <vt:lpstr>Stopień zaawansowania - mechanika</vt:lpstr>
      <vt:lpstr>MECHANIKA CIĄG DALSZY</vt:lpstr>
      <vt:lpstr>Dead band-width: 7us </vt:lpstr>
      <vt:lpstr>BOUNCE ENKODERA</vt:lpstr>
      <vt:lpstr>Stopień zaawansowania - oprogramowanie</vt:lpstr>
      <vt:lpstr>Stopień zaawansowania - oprogramowanie</vt:lpstr>
      <vt:lpstr>Stopień zaawansowania - oprogramowanie</vt:lpstr>
      <vt:lpstr>Napotkane problemy i ich rozwiązania</vt:lpstr>
      <vt:lpstr>Harmonogram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Alina</dc:creator>
  <cp:lastModifiedBy>Jangas Mateusz (STUD)</cp:lastModifiedBy>
  <cp:revision>15</cp:revision>
  <dcterms:created xsi:type="dcterms:W3CDTF">2019-06-27T07:30:33Z</dcterms:created>
  <dcterms:modified xsi:type="dcterms:W3CDTF">2024-04-10T08:31:27Z</dcterms:modified>
</cp:coreProperties>
</file>